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3" r:id="rId4"/>
    <p:sldId id="261" r:id="rId5"/>
    <p:sldId id="272" r:id="rId6"/>
    <p:sldId id="262" r:id="rId7"/>
    <p:sldId id="260" r:id="rId8"/>
    <p:sldId id="263" r:id="rId9"/>
    <p:sldId id="270" r:id="rId10"/>
    <p:sldId id="271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7C5F0-2E1B-B26B-8DDC-5ED77AA6A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995BFF-EFB6-D4B1-4361-20F48910C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2B7DE6-DBBB-54D3-51C1-27EEF8472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6EF345-C685-E990-8599-DAC51E932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22393-66B5-8328-4B1A-E01469692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07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887D9-87AA-6493-F47B-13E988FF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E35E64-640B-2A3B-BAA6-27C743860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0A6-B582-21F8-A51D-7DE51C81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3E2830-D99C-DE04-1502-037DEF64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4A94C-73C0-EBD7-55DF-C1C7B363C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63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B4ECCC5-5894-9D8F-8C7E-685C088C1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5DAF6BA-0651-C434-C4DD-CD6CAEE10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6D3C98-34CF-2D4F-6761-6129D854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C439A1-38D2-2BBB-29DD-36ECF1F5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573CF3-618B-D020-DFA8-A18D759D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928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E2E97C-BA09-04D5-9F5D-EBA08B2C1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7C423-9BEB-05D5-8635-C03ACFCB0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49DDC5-76AE-0615-2C88-27BEB3DE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D3D2DF-1AAB-F587-F619-B6E540FF7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24CE85-EE81-102E-ECC4-AE1D3416A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0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A7B90-FFBF-9C8E-902A-521BFDDB0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06B8B25-95FB-79B8-94E3-0392F2A61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045663-1FD5-1473-1A54-9BBF409E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BD90FD-8F04-16C3-4AA5-9AC3613E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2050A6-1739-7660-3820-6E8308160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78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B95A5E-50E9-0E16-0064-330C26769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F28E0E-CEEA-5353-1484-B4A92908C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071A17-CD6A-7CCC-D77E-31602AE34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B1A371-99F7-D77C-333A-02E591FF6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A690AA-3044-0172-F6F0-187A2234B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351AB0-C6FE-B744-E7F7-E70816E9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33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F4FF3-A50B-AC60-2756-0F3D8936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6C424B-AC20-377F-B70D-59A5CEF4A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36DE2C-6A0E-B60B-09ED-DFBADE485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DFC3C1-7706-CFDC-5A7B-91E05D5E6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2204210-0385-80DA-28B6-573924C7F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3F0CC0-0869-68E0-86F2-FF63BBFB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F48F99-99E6-7ACF-EB2F-98224C8A4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A31A273-63CE-66FA-B914-B488BE59F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13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A15CCE-46C2-8C2F-E433-9379F041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3FA996E-FF91-249A-18DA-CA30B3F2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9DFD44-C6EE-F4BF-0559-D39084768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33147C-E214-EBF2-7368-352CFE8B2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2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ABE5240-0069-384F-76C4-53C6852A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A0D987-4B45-0191-C0A6-2E781CA08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4BFEF0-2F2A-092B-6748-32F267CD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46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9FFCD-45D4-47B9-DD71-DECC726E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4EE831-8BFC-0014-3771-D0D5385EB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42B643-4A77-A28C-28E8-97AEB6010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452F2E-E75D-8363-3EED-DD7584310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4176E5-D934-3436-85B1-D24F65C4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5062DA-0A15-41AA-4905-7560D11B4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67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D1EA63-6FDF-DDFF-08B2-2342CCEA7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0406A4-BBA2-FA00-D836-362B2BFD08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886588B-35C9-659E-376D-257860EB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848DEA-15DB-11DE-1B40-6F21B7C4D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A9A18D-B6A6-78E0-233C-37E8A6F9F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6B733FA-AA1A-395B-F281-EEE69ACF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98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5458A0D-CBFE-A5B7-B777-93A008F1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40C5C1-B019-97D2-7351-FAC1FF768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939536-7F39-5F66-766A-39BBC87CD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ADC19-91CF-4FC2-A326-46276B87196C}" type="datetimeFigureOut">
              <a:rPr lang="de-DE" smtClean="0"/>
              <a:t>24.06.2022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0B7313-70EA-2FC3-9F02-08832DEC7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7D950A-5D04-6C7E-2D0B-CD7F2B7F75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53F78-4A70-47AE-813E-1144569DB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92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AF1469-791D-312D-462B-35B6CBE6F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Benutzerwechsel</a:t>
            </a:r>
          </a:p>
        </p:txBody>
      </p:sp>
    </p:spTree>
    <p:extLst>
      <p:ext uri="{BB962C8B-B14F-4D97-AF65-F5344CB8AC3E}">
        <p14:creationId xmlns:p14="http://schemas.microsoft.com/office/powerpoint/2010/main" val="11299281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100" advClick="0" advTm="2000">
        <p159:morph option="byObject"/>
        <p:sndAc>
          <p:stSnd>
            <p:snd r:embed="rId2" name="click.wav"/>
          </p:stSnd>
        </p:sndAc>
      </p:transition>
    </mc:Choice>
    <mc:Fallback>
      <p:transition advClick="0" advTm="2000">
        <p:fade/>
        <p:sndAc>
          <p:stSnd>
            <p:snd r:embed="rId2" name="click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48967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">
        <p159:morph option="byObject"/>
      </p:transition>
    </mc:Choice>
    <mc:Fallback>
      <p:transition spd="slow" advTm="2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2835B9-56ED-A1BD-46AD-99B44314C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Benutzerwechsel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ABBB36-3F05-0ADD-DB4D-34698DEB4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>
                <a:solidFill>
                  <a:schemeClr val="bg1"/>
                </a:solidFill>
                <a:effectLst/>
              </a:rPr>
              <a:t>Bei den Programmen</a:t>
            </a:r>
          </a:p>
          <a:p>
            <a:r>
              <a:rPr lang="de-DE" dirty="0">
                <a:solidFill>
                  <a:schemeClr val="bg1"/>
                </a:solidFill>
                <a:effectLst/>
              </a:rPr>
              <a:t>von </a:t>
            </a:r>
          </a:p>
          <a:p>
            <a:r>
              <a:rPr lang="de-DE" dirty="0">
                <a:solidFill>
                  <a:schemeClr val="bg1"/>
                </a:solidFill>
                <a:effectLst/>
              </a:rPr>
              <a:t>ZollOffice-Export / Import / T2L</a:t>
            </a:r>
          </a:p>
          <a:p>
            <a:r>
              <a:rPr lang="de-DE" dirty="0" err="1">
                <a:solidFill>
                  <a:schemeClr val="bg1"/>
                </a:solidFill>
                <a:effectLst/>
              </a:rPr>
              <a:t>GefahrGut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FrachtBrief,SammelZoll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6835E59-ECAA-C751-C3EF-95C43B120AE0}"/>
              </a:ext>
            </a:extLst>
          </p:cNvPr>
          <p:cNvSpPr txBox="1"/>
          <p:nvPr/>
        </p:nvSpPr>
        <p:spPr>
          <a:xfrm>
            <a:off x="6394644" y="3886970"/>
            <a:ext cx="1236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92D050"/>
                </a:solidFill>
                <a:latin typeface="BATAVIA" panose="00000400000000000000" pitchFamily="2" charset="2"/>
              </a:rPr>
              <a:t>UGSo</a:t>
            </a:r>
          </a:p>
        </p:txBody>
      </p:sp>
    </p:spTree>
    <p:extLst>
      <p:ext uri="{BB962C8B-B14F-4D97-AF65-F5344CB8AC3E}">
        <p14:creationId xmlns:p14="http://schemas.microsoft.com/office/powerpoint/2010/main" val="1530609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13B8D-574A-3CED-3E56-5E477240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6875"/>
          </a:xfrm>
        </p:spPr>
        <p:txBody>
          <a:bodyPr>
            <a:noAutofit/>
          </a:bodyPr>
          <a:lstStyle/>
          <a:p>
            <a:pPr algn="ctr"/>
            <a:r>
              <a:rPr lang="de-DE" sz="1800" dirty="0">
                <a:solidFill>
                  <a:srgbClr val="FF0000"/>
                </a:solidFill>
                <a:effectLst/>
              </a:rPr>
              <a:t>ACHTUNG die nächsten Schritte als Admin ausführen</a:t>
            </a:r>
            <a:br>
              <a:rPr lang="de-DE" sz="1800" dirty="0">
                <a:solidFill>
                  <a:srgbClr val="FF0000"/>
                </a:solidFill>
                <a:effectLst/>
              </a:rPr>
            </a:br>
            <a:br>
              <a:rPr lang="de-DE" sz="1800" dirty="0">
                <a:solidFill>
                  <a:srgbClr val="FF0000"/>
                </a:solidFill>
                <a:effectLst/>
              </a:rPr>
            </a:br>
            <a:br>
              <a:rPr lang="de-DE" sz="1800" dirty="0">
                <a:solidFill>
                  <a:srgbClr val="FF0000"/>
                </a:solidFill>
                <a:effectLst/>
              </a:rPr>
            </a:br>
            <a:r>
              <a:rPr lang="de-DE" sz="2800" dirty="0">
                <a:solidFill>
                  <a:srgbClr val="92D050"/>
                </a:solidFill>
                <a:effectLst/>
              </a:rPr>
              <a:t>Zurücksetzen der Benutzer</a:t>
            </a:r>
            <a:endParaRPr lang="de-DE" sz="2800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BBD569-A31F-F8B9-50E7-0ED2C8C9C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square" anchor="ctr" anchorCtr="0"/>
          <a:lstStyle/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Bitte starten Sie das entsprechende </a:t>
            </a:r>
            <a:r>
              <a:rPr lang="de-DE" dirty="0">
                <a:solidFill>
                  <a:srgbClr val="92D050"/>
                </a:solidFill>
                <a:effectLst/>
              </a:rPr>
              <a:t>Programm</a:t>
            </a:r>
            <a:r>
              <a:rPr lang="de-DE" dirty="0">
                <a:solidFill>
                  <a:schemeClr val="bg1"/>
                </a:solidFill>
                <a:effectLst/>
              </a:rPr>
              <a:t> (ZollOffice -- alle Versionen --, </a:t>
            </a:r>
            <a:r>
              <a:rPr lang="de-DE" dirty="0" err="1">
                <a:solidFill>
                  <a:schemeClr val="bg1"/>
                </a:solidFill>
                <a:effectLst/>
              </a:rPr>
              <a:t>FrachtBrief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GefahrGut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SammelZoll</a:t>
            </a:r>
            <a:r>
              <a:rPr lang="de-DE" dirty="0">
                <a:solidFill>
                  <a:schemeClr val="bg1"/>
                </a:solidFill>
                <a:effectLst/>
              </a:rPr>
              <a:t>)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unter dem User (der es später nutzen soll) und führen Sie die nachfolgenden Schritte aus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(Programm liest </a:t>
            </a:r>
            <a:r>
              <a:rPr lang="de-DE" dirty="0">
                <a:solidFill>
                  <a:srgbClr val="92D050"/>
                </a:solidFill>
                <a:effectLst/>
              </a:rPr>
              <a:t>Usernamen</a:t>
            </a:r>
            <a:r>
              <a:rPr lang="de-DE" dirty="0">
                <a:solidFill>
                  <a:schemeClr val="bg1"/>
                </a:solidFill>
                <a:effectLst/>
              </a:rPr>
              <a:t> und </a:t>
            </a:r>
            <a:r>
              <a:rPr lang="de-DE" dirty="0">
                <a:solidFill>
                  <a:srgbClr val="92D050"/>
                </a:solidFill>
                <a:effectLst/>
              </a:rPr>
              <a:t>Rechnernamen</a:t>
            </a:r>
            <a:r>
              <a:rPr lang="de-DE" dirty="0">
                <a:solidFill>
                  <a:schemeClr val="bg1"/>
                </a:solidFill>
                <a:effectLst/>
              </a:rPr>
              <a:t> aus Registry)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12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Benutzerwechsel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Zu erst Benutzer zurücksetzen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Entsprechendes Programm als </a:t>
            </a:r>
            <a:r>
              <a:rPr lang="de-DE" dirty="0">
                <a:solidFill>
                  <a:srgbClr val="FF0000"/>
                </a:solidFill>
              </a:rPr>
              <a:t>Admin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starten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Klicken Sie auf Lizenz</a:t>
            </a:r>
          </a:p>
        </p:txBody>
      </p:sp>
      <p:pic>
        <p:nvPicPr>
          <p:cNvPr id="12" name="Bildplatzhalter 11">
            <a:extLst>
              <a:ext uri="{FF2B5EF4-FFF2-40B4-BE49-F238E27FC236}">
                <a16:creationId xmlns:a16="http://schemas.microsoft.com/office/drawing/2014/main" id="{7BD4420E-96F6-9575-E30C-9B7FE121A5E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7" r="11327"/>
          <a:stretch>
            <a:fillRect/>
          </a:stretch>
        </p:blipFill>
        <p:spPr/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id="{7BF5AF4C-2722-7920-D6E3-E48A4E533104}"/>
              </a:ext>
            </a:extLst>
          </p:cNvPr>
          <p:cNvSpPr/>
          <p:nvPr/>
        </p:nvSpPr>
        <p:spPr>
          <a:xfrm>
            <a:off x="6428509" y="1257300"/>
            <a:ext cx="905164" cy="3602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1898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Benutzerwechsel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Zu erst Benutzer zurücksetzen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Entsprechendes Programm als Admin starten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Klicken Sie jetzt auf</a:t>
            </a:r>
          </a:p>
          <a:p>
            <a:pPr algn="ctr"/>
            <a:r>
              <a:rPr lang="de-DE" dirty="0">
                <a:solidFill>
                  <a:srgbClr val="92D050"/>
                </a:solidFill>
              </a:rPr>
              <a:t>Benutzerdaten zurücksetzen</a:t>
            </a:r>
          </a:p>
          <a:p>
            <a:pPr algn="ctr"/>
            <a:endParaRPr lang="de-DE" dirty="0">
              <a:solidFill>
                <a:srgbClr val="92D050"/>
              </a:solidFill>
            </a:endParaRPr>
          </a:p>
        </p:txBody>
      </p:sp>
      <p:pic>
        <p:nvPicPr>
          <p:cNvPr id="12" name="Bildplatzhalter 11">
            <a:extLst>
              <a:ext uri="{FF2B5EF4-FFF2-40B4-BE49-F238E27FC236}">
                <a16:creationId xmlns:a16="http://schemas.microsoft.com/office/drawing/2014/main" id="{7BD4420E-96F6-9575-E30C-9B7FE121A5E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7" r="11327"/>
          <a:stretch>
            <a:fillRect/>
          </a:stretch>
        </p:blipFill>
        <p:spPr/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2820DF57-D85D-135A-FC8D-1763D596A4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463" y="1583838"/>
            <a:ext cx="3649833" cy="117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1817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Benutzerwechsel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ACHTUNG!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Mit diesem Dialog setzen Sie alle User an diesem PC zurück, sie müssen dann einzeln wieder angelegt werden</a:t>
            </a:r>
          </a:p>
        </p:txBody>
      </p:sp>
      <p:pic>
        <p:nvPicPr>
          <p:cNvPr id="12" name="Bildplatzhalter 11">
            <a:extLst>
              <a:ext uri="{FF2B5EF4-FFF2-40B4-BE49-F238E27FC236}">
                <a16:creationId xmlns:a16="http://schemas.microsoft.com/office/drawing/2014/main" id="{F54F28E8-BEE7-330F-10BC-BF5E598B215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918" y="544079"/>
            <a:ext cx="5717381" cy="3811588"/>
          </a:xfr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47969DC2-1AE1-0CEC-54E9-302F14146C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93" y="4723024"/>
            <a:ext cx="4258052" cy="202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873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13B8D-574A-3CED-3E56-5E477240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676110"/>
          </a:xfrm>
        </p:spPr>
        <p:txBody>
          <a:bodyPr>
            <a:noAutofit/>
          </a:bodyPr>
          <a:lstStyle/>
          <a:p>
            <a:pPr algn="ctr"/>
            <a:r>
              <a:rPr lang="de-DE" sz="1800" dirty="0">
                <a:solidFill>
                  <a:srgbClr val="FF0000"/>
                </a:solidFill>
                <a:effectLst/>
              </a:rPr>
              <a:t>ACHTUNG die nächsten Schritte nicht </a:t>
            </a:r>
            <a:r>
              <a:rPr lang="de-DE" sz="1800">
                <a:solidFill>
                  <a:srgbClr val="FF0000"/>
                </a:solidFill>
                <a:effectLst/>
              </a:rPr>
              <a:t>als Admin </a:t>
            </a:r>
            <a:r>
              <a:rPr lang="de-DE" sz="1800" dirty="0">
                <a:solidFill>
                  <a:srgbClr val="FF0000"/>
                </a:solidFill>
                <a:effectLst/>
              </a:rPr>
              <a:t>ausführen</a:t>
            </a:r>
            <a:br>
              <a:rPr lang="de-DE" sz="1800" dirty="0">
                <a:solidFill>
                  <a:srgbClr val="FF0000"/>
                </a:solidFill>
                <a:effectLst/>
              </a:rPr>
            </a:br>
            <a:br>
              <a:rPr lang="de-DE" sz="1800" dirty="0">
                <a:solidFill>
                  <a:srgbClr val="FF0000"/>
                </a:solidFill>
                <a:effectLst/>
              </a:rPr>
            </a:br>
            <a:r>
              <a:rPr lang="de-DE" sz="1800" dirty="0">
                <a:solidFill>
                  <a:srgbClr val="FF0000"/>
                </a:solidFill>
                <a:effectLst/>
              </a:rPr>
              <a:t>sonst wird der Admin aus User eingetragen</a:t>
            </a:r>
            <a:br>
              <a:rPr lang="de-DE" sz="1800" dirty="0">
                <a:solidFill>
                  <a:srgbClr val="FF0000"/>
                </a:solidFill>
                <a:effectLst/>
              </a:rPr>
            </a:br>
            <a:br>
              <a:rPr lang="de-DE" sz="1800" dirty="0">
                <a:solidFill>
                  <a:srgbClr val="FF0000"/>
                </a:solidFill>
                <a:effectLst/>
              </a:rPr>
            </a:br>
            <a:r>
              <a:rPr lang="de-DE" sz="2400" dirty="0">
                <a:solidFill>
                  <a:srgbClr val="92D050"/>
                </a:solidFill>
                <a:effectLst/>
              </a:rPr>
              <a:t>neu setzen der / des Benutzer(s)</a:t>
            </a:r>
            <a:endParaRPr lang="de-DE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BBD569-A31F-F8B9-50E7-0ED2C8C9C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square" anchor="ctr" anchorCtr="0"/>
          <a:lstStyle/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Bitte starten Sie das entsprechende </a:t>
            </a:r>
            <a:r>
              <a:rPr lang="de-DE" dirty="0">
                <a:solidFill>
                  <a:srgbClr val="92D050"/>
                </a:solidFill>
                <a:effectLst/>
              </a:rPr>
              <a:t>Programm</a:t>
            </a:r>
            <a:r>
              <a:rPr lang="de-DE" dirty="0">
                <a:solidFill>
                  <a:schemeClr val="bg1"/>
                </a:solidFill>
                <a:effectLst/>
              </a:rPr>
              <a:t> (ZollOffice -- alle Versionen --, </a:t>
            </a:r>
            <a:r>
              <a:rPr lang="de-DE" dirty="0" err="1">
                <a:solidFill>
                  <a:schemeClr val="bg1"/>
                </a:solidFill>
                <a:effectLst/>
              </a:rPr>
              <a:t>FrachtBrief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GefahrGut</a:t>
            </a:r>
            <a:r>
              <a:rPr lang="de-DE" dirty="0">
                <a:solidFill>
                  <a:schemeClr val="bg1"/>
                </a:solidFill>
                <a:effectLst/>
              </a:rPr>
              <a:t>, </a:t>
            </a:r>
            <a:r>
              <a:rPr lang="de-DE" dirty="0" err="1">
                <a:solidFill>
                  <a:schemeClr val="bg1"/>
                </a:solidFill>
                <a:effectLst/>
              </a:rPr>
              <a:t>SammelZoll</a:t>
            </a:r>
            <a:r>
              <a:rPr lang="de-DE" dirty="0">
                <a:solidFill>
                  <a:schemeClr val="bg1"/>
                </a:solidFill>
                <a:effectLst/>
              </a:rPr>
              <a:t>)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unter dem User (der es später nutzen soll) und führen Sie die nachfolgenden Schritte aus 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effectLst/>
              </a:rPr>
              <a:t>(Programm liest </a:t>
            </a:r>
            <a:r>
              <a:rPr lang="de-DE" dirty="0">
                <a:solidFill>
                  <a:srgbClr val="92D050"/>
                </a:solidFill>
                <a:effectLst/>
              </a:rPr>
              <a:t>Usernamen</a:t>
            </a:r>
            <a:r>
              <a:rPr lang="de-DE" dirty="0">
                <a:solidFill>
                  <a:schemeClr val="bg1"/>
                </a:solidFill>
                <a:effectLst/>
              </a:rPr>
              <a:t> und </a:t>
            </a:r>
            <a:r>
              <a:rPr lang="de-DE" dirty="0">
                <a:solidFill>
                  <a:srgbClr val="92D050"/>
                </a:solidFill>
                <a:effectLst/>
              </a:rPr>
              <a:t>Rechnernamen</a:t>
            </a:r>
            <a:r>
              <a:rPr lang="de-DE" dirty="0">
                <a:solidFill>
                  <a:schemeClr val="bg1"/>
                </a:solidFill>
                <a:effectLst/>
              </a:rPr>
              <a:t> aus Registry)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2574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Benutzerwechsel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Starten Sie das Programm unter dem zu registrierenden Benutzer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Es erscheint folgender Dialog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rgbClr val="92D050"/>
                </a:solidFill>
              </a:rPr>
              <a:t>Klicken Sie auf Benutzer eintragen …</a:t>
            </a:r>
          </a:p>
        </p:txBody>
      </p:sp>
      <p:pic>
        <p:nvPicPr>
          <p:cNvPr id="14" name="Bildplatzhalter 13">
            <a:extLst>
              <a:ext uri="{FF2B5EF4-FFF2-40B4-BE49-F238E27FC236}">
                <a16:creationId xmlns:a16="http://schemas.microsoft.com/office/drawing/2014/main" id="{36652B02-34DF-2C68-C38C-E1D032A40D6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795234"/>
            <a:ext cx="3419952" cy="3267531"/>
          </a:xfrm>
        </p:spPr>
      </p:pic>
    </p:spTree>
    <p:extLst>
      <p:ext uri="{BB962C8B-B14F-4D97-AF65-F5344CB8AC3E}">
        <p14:creationId xmlns:p14="http://schemas.microsoft.com/office/powerpoint/2010/main" val="4011440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878240C-9739-4FBC-422E-5075EC98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92D050"/>
                </a:solidFill>
              </a:rPr>
              <a:t>Benutzerwechsel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A9A4F7-06E5-79A5-66EB-ABB472083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Mit dieser Meldung haben Sie die Registrierung geschafft.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Alle Dialoge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schliessen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/ beenden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Jetzt ist das Programm einsatzfähig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Beim Programmstart sollte es so im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</a:rPr>
              <a:t>Splashscreen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 aussehen</a:t>
            </a:r>
          </a:p>
          <a:p>
            <a:pPr algn="ctr"/>
            <a:endParaRPr lang="de-DE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Bildplatzhalter 6">
            <a:extLst>
              <a:ext uri="{FF2B5EF4-FFF2-40B4-BE49-F238E27FC236}">
                <a16:creationId xmlns:a16="http://schemas.microsoft.com/office/drawing/2014/main" id="{92955C6C-D636-3090-C84D-D5D6825EEFF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76589"/>
            <a:ext cx="4791744" cy="2162477"/>
          </a:xfr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FC90FA7-B5C4-4639-4957-34844C1310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099" y="3429000"/>
            <a:ext cx="5287113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790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0000">
        <p159:morph option="byObject"/>
        <p:sndAc>
          <p:stSnd>
            <p:snd r:embed="rId2" name="click.wav"/>
          </p:stSnd>
        </p:sndAc>
      </p:transition>
    </mc:Choice>
    <mc:Fallback>
      <p:transition spd="slow" advTm="20000">
        <p:fade/>
        <p:sndAc>
          <p:stSnd>
            <p:snd r:embed="rId2" name="click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Breitbild</PresentationFormat>
  <Paragraphs>41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BATAVIA</vt:lpstr>
      <vt:lpstr>Calibri</vt:lpstr>
      <vt:lpstr>Calibri Light</vt:lpstr>
      <vt:lpstr>Office</vt:lpstr>
      <vt:lpstr>Benutzerwechsel</vt:lpstr>
      <vt:lpstr>Benutzerwechsel</vt:lpstr>
      <vt:lpstr>ACHTUNG die nächsten Schritte als Admin ausführen   Zurücksetzen der Benutzer</vt:lpstr>
      <vt:lpstr>Benutzerwechsel</vt:lpstr>
      <vt:lpstr>Benutzerwechsel</vt:lpstr>
      <vt:lpstr>Benutzerwechsel</vt:lpstr>
      <vt:lpstr>ACHTUNG die nächsten Schritte nicht als Admin ausführen  sonst wird der Admin aus User eingetragen  neu setzen der / des Benutzer(s)</vt:lpstr>
      <vt:lpstr>Benutzerwechsel</vt:lpstr>
      <vt:lpstr>Benutzerwechsel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Uwe Grimm</dc:creator>
  <cp:lastModifiedBy>Uwe Grimm</cp:lastModifiedBy>
  <cp:revision>20</cp:revision>
  <dcterms:created xsi:type="dcterms:W3CDTF">2022-06-24T09:05:02Z</dcterms:created>
  <dcterms:modified xsi:type="dcterms:W3CDTF">2022-06-24T12:43:13Z</dcterms:modified>
</cp:coreProperties>
</file>