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8" r:id="rId11"/>
    <p:sldId id="266" r:id="rId12"/>
    <p:sldId id="267" r:id="rId13"/>
    <p:sldId id="265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87C5F0-2E1B-B26B-8DDC-5ED77AA6A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3995BFF-EFB6-D4B1-4361-20F48910C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2B7DE6-DBBB-54D3-51C1-27EEF8472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6EF345-C685-E990-8599-DAC51E932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222393-66B5-8328-4B1A-E01469692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4076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7887D9-87AA-6493-F47B-13E988FFE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3E35E64-640B-2A3B-BAA6-27C743860E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0A6-B582-21F8-A51D-7DE51C81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3E2830-D99C-DE04-1502-037DEF641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94A94C-73C0-EBD7-55DF-C1C7B363C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3630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B4ECCC5-5894-9D8F-8C7E-685C088C15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5DAF6BA-0651-C434-C4DD-CD6CAEE10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6D3C98-34CF-2D4F-6761-6129D8549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C439A1-38D2-2BBB-29DD-36ECF1F5D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F573CF3-618B-D020-DFA8-A18D759DB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9283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E2E97C-BA09-04D5-9F5D-EBA08B2C1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A7C423-9BEB-05D5-8635-C03ACFCB0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49DDC5-76AE-0615-2C88-27BEB3DE9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D3D2DF-1AAB-F587-F619-B6E540FF7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24CE85-EE81-102E-ECC4-AE1D3416A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406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3A7B90-FFBF-9C8E-902A-521BFDDB0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06B8B25-95FB-79B8-94E3-0392F2A61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045663-1FD5-1473-1A54-9BBF409E6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BD90FD-8F04-16C3-4AA5-9AC3613EE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2050A6-1739-7660-3820-6E8308160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1784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B95A5E-50E9-0E16-0064-330C26769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F28E0E-CEEA-5353-1484-B4A92908C9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4071A17-CD6A-7CCC-D77E-31602AE340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9B1A371-99F7-D77C-333A-02E591FF6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A690AA-3044-0172-F6F0-187A2234B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C351AB0-C6FE-B744-E7F7-E70816E9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833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3F4FF3-A50B-AC60-2756-0F3D8936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86C424B-AC20-377F-B70D-59A5CEF4A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36DE2C-6A0E-B60B-09ED-DFBADE485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9DFC3C1-7706-CFDC-5A7B-91E05D5E6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2204210-0385-80DA-28B6-573924C7FC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C3F0CC0-0869-68E0-86F2-FF63BBFB0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9F48F99-99E6-7ACF-EB2F-98224C8A4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A31A273-63CE-66FA-B914-B488BE59F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4139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A15CCE-46C2-8C2F-E433-9379F0414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3FA996E-FF91-249A-18DA-CA30B3F20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A9DFD44-C6EE-F4BF-0559-D39084768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833147C-E214-EBF2-7368-352CFE8B2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1424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ABE5240-0069-384F-76C4-53C6852AE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A0D987-4B45-0191-C0A6-2E781CA08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F4BFEF0-2F2A-092B-6748-32F267CDA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461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F9FFCD-45D4-47B9-DD71-DECC726E7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4EE831-8BFC-0014-3771-D0D5385EB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242B643-4A77-A28C-28E8-97AEB6010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4452F2E-E75D-8363-3EED-DD7584310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B4176E5-D934-3436-85B1-D24F65C43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A5062DA-0A15-41AA-4905-7560D11B4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3678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D1EA63-6FDF-DDFF-08B2-2342CCEA7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80406A4-BBA2-FA00-D836-362B2BFD08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886588B-35C9-659E-376D-257860EB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A848DEA-15DB-11DE-1B40-6F21B7C4D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6A9A18D-B6A6-78E0-233C-37E8A6F9F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6B733FA-AA1A-395B-F281-EEE69ACFF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198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5458A0D-CBFE-A5B7-B777-93A008F1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740C5C1-B019-97D2-7351-FAC1FF768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939536-7F39-5F66-766A-39BBC87CD3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0B7313-70EA-2FC3-9F02-08832DEC7B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7D950A-5D04-6C7E-2D0B-CD7F2B7F75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92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B43E64-729A-348E-3981-7F34B9D3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7D94C6-B369-43EB-95B7-E94851CF1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992810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100" advClick="0" advTm="2000">
        <p159:morph option="byObject"/>
        <p:sndAc>
          <p:stSnd>
            <p:snd r:embed="rId2" name="click.wav"/>
          </p:stSnd>
        </p:sndAc>
      </p:transition>
    </mc:Choice>
    <mc:Fallback>
      <p:transition advClick="0" advTm="2000">
        <p:fade/>
        <p:sndAc>
          <p:stSnd>
            <p:snd r:embed="rId2" name="click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878240C-9739-4FBC-422E-5075EC98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</a:rPr>
              <a:t>Installation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9A9A4F7-06E5-79A5-66EB-ABB472083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In diesem Schritt erfolgt eine Abfrage der Administratordaten (Schreibrechte des Reg-Programms)</a:t>
            </a: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Danach  öffnet sich der Lizenzdialog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Hier klicken Sie auf </a:t>
            </a:r>
            <a:r>
              <a:rPr lang="de-DE" dirty="0">
                <a:solidFill>
                  <a:srgbClr val="92D050"/>
                </a:solidFill>
              </a:rPr>
              <a:t>Lizenzdaten eingeben</a:t>
            </a:r>
          </a:p>
        </p:txBody>
      </p:sp>
      <p:pic>
        <p:nvPicPr>
          <p:cNvPr id="7" name="Bildplatzhalter 6">
            <a:extLst>
              <a:ext uri="{FF2B5EF4-FFF2-40B4-BE49-F238E27FC236}">
                <a16:creationId xmlns:a16="http://schemas.microsoft.com/office/drawing/2014/main" id="{D26D5C81-21D8-DEA5-9502-622A3669F32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3635" y="2881955"/>
            <a:ext cx="4791744" cy="2162477"/>
          </a:xfrm>
        </p:spPr>
      </p:pic>
    </p:spTree>
    <p:extLst>
      <p:ext uri="{BB962C8B-B14F-4D97-AF65-F5344CB8AC3E}">
        <p14:creationId xmlns:p14="http://schemas.microsoft.com/office/powerpoint/2010/main" val="70573769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878240C-9739-4FBC-422E-5075EC98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</a:rPr>
              <a:t>Installation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9A9A4F7-06E5-79A5-66EB-ABB472083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081607" cy="1258455"/>
          </a:xfrm>
        </p:spPr>
        <p:txBody>
          <a:bodyPr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Es  öffnet sich der Lizenzdateneingabe-Dialog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Hier werden die Lizenzdaten wie auf den Lizenzblatt eingeben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8" name="Bildplatzhalter 7">
            <a:extLst>
              <a:ext uri="{FF2B5EF4-FFF2-40B4-BE49-F238E27FC236}">
                <a16:creationId xmlns:a16="http://schemas.microsoft.com/office/drawing/2014/main" id="{43CE0319-3DD0-11FC-8C13-C702B6DD938E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" b="37"/>
          <a:stretch>
            <a:fillRect/>
          </a:stretch>
        </p:blipFill>
        <p:spPr>
          <a:xfrm>
            <a:off x="7270606" y="1876535"/>
            <a:ext cx="3932237" cy="3104930"/>
          </a:xfr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6A38E626-A329-BA95-177F-F0DA4BA49D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00" y="3429000"/>
            <a:ext cx="4640431" cy="3306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98844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878240C-9739-4FBC-422E-5075EC98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</a:rPr>
              <a:t>Installation</a:t>
            </a:r>
          </a:p>
        </p:txBody>
      </p:sp>
      <p:pic>
        <p:nvPicPr>
          <p:cNvPr id="8" name="Bildplatzhalter 7">
            <a:extLst>
              <a:ext uri="{FF2B5EF4-FFF2-40B4-BE49-F238E27FC236}">
                <a16:creationId xmlns:a16="http://schemas.microsoft.com/office/drawing/2014/main" id="{6245A2ED-3C02-0857-ED15-1945769A3E1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3" r="673"/>
          <a:stretch>
            <a:fillRect/>
          </a:stretch>
        </p:blipFill>
        <p:spPr>
          <a:xfrm>
            <a:off x="7272000" y="1875600"/>
            <a:ext cx="3931200" cy="3104111"/>
          </a:xfrm>
        </p:spPr>
      </p:pic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89362B3-DA31-62AC-1D9D-62E48D3BD9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2798" y="2426395"/>
            <a:ext cx="139929" cy="76660"/>
          </a:xfrm>
        </p:spPr>
        <p:txBody>
          <a:bodyPr>
            <a:normAutofit fontScale="25000" lnSpcReduction="20000"/>
          </a:bodyPr>
          <a:lstStyle/>
          <a:p>
            <a:endParaRPr lang="de-DE" dirty="0"/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D21E2ED3-0337-8BEC-7EC0-E58A6E639351}"/>
              </a:ext>
            </a:extLst>
          </p:cNvPr>
          <p:cNvSpPr txBox="1">
            <a:spLocks/>
          </p:cNvSpPr>
          <p:nvPr/>
        </p:nvSpPr>
        <p:spPr>
          <a:xfrm>
            <a:off x="839788" y="2057400"/>
            <a:ext cx="3932237" cy="1258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Es  öffnet sich der Lizenzdateneingabe-Dialog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Hier werden die Lizenzdaten wie auf den Lizenzblatt eingeben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0906E6C9-0CD3-D1F0-12C4-5A84FAFB02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62" y="3429000"/>
            <a:ext cx="4640431" cy="3306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92221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878240C-9739-4FBC-422E-5075EC98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</a:rPr>
              <a:t>Installation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9A9A4F7-06E5-79A5-66EB-ABB472083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Sollte diese Meldung kommen, bitte überprüfen sie die eingegebenen Daten im vorherigen Dialog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2" name="Bildplatzhalter 11">
            <a:extLst>
              <a:ext uri="{FF2B5EF4-FFF2-40B4-BE49-F238E27FC236}">
                <a16:creationId xmlns:a16="http://schemas.microsoft.com/office/drawing/2014/main" id="{676EBBBF-3FA5-1219-C6D4-3B0C27B6A29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898" y="3239193"/>
            <a:ext cx="2591162" cy="1448002"/>
          </a:xfrm>
        </p:spPr>
      </p:pic>
    </p:spTree>
    <p:extLst>
      <p:ext uri="{BB962C8B-B14F-4D97-AF65-F5344CB8AC3E}">
        <p14:creationId xmlns:p14="http://schemas.microsoft.com/office/powerpoint/2010/main" val="141677358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878240C-9739-4FBC-422E-5075EC98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</a:rPr>
              <a:t>Installation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9A9A4F7-06E5-79A5-66EB-ABB472083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Wenn alles richtig eingetragen </a:t>
            </a:r>
            <a:r>
              <a:rPr lang="de-DE" dirty="0" err="1">
                <a:solidFill>
                  <a:schemeClr val="bg1">
                    <a:lumMod val="85000"/>
                  </a:schemeClr>
                </a:solidFill>
              </a:rPr>
              <a:t>worde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, erscheint dieser Dialog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Hier stehen bereits der aktuelle </a:t>
            </a:r>
            <a:r>
              <a:rPr lang="de-DE" dirty="0">
                <a:solidFill>
                  <a:srgbClr val="92D050"/>
                </a:solidFill>
              </a:rPr>
              <a:t>User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und der </a:t>
            </a:r>
            <a:r>
              <a:rPr lang="de-DE" dirty="0">
                <a:solidFill>
                  <a:srgbClr val="92D050"/>
                </a:solidFill>
              </a:rPr>
              <a:t>Rechnername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drin.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Sollte hier </a:t>
            </a:r>
            <a:r>
              <a:rPr lang="de-DE" dirty="0">
                <a:solidFill>
                  <a:srgbClr val="92D050"/>
                </a:solidFill>
              </a:rPr>
              <a:t>Admin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drin stehen bitte den Dialog abbrechen.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Beenden Sie dieses Video und schauen sich das Video zur manuellen Userregistrierung / Userwechsel an.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7" name="Bildplatzhalter 6">
            <a:extLst>
              <a:ext uri="{FF2B5EF4-FFF2-40B4-BE49-F238E27FC236}">
                <a16:creationId xmlns:a16="http://schemas.microsoft.com/office/drawing/2014/main" id="{0557CB50-0364-1DEA-79C1-803246DB220E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55" b="8355"/>
          <a:stretch>
            <a:fillRect/>
          </a:stretch>
        </p:blipFill>
        <p:spPr/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20AB2471-21A7-3843-2EF5-DE9895E1174C}"/>
              </a:ext>
            </a:extLst>
          </p:cNvPr>
          <p:cNvSpPr/>
          <p:nvPr/>
        </p:nvSpPr>
        <p:spPr>
          <a:xfrm>
            <a:off x="5430981" y="2161309"/>
            <a:ext cx="1099127" cy="3971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E84A4070-6930-0A94-1E0C-37833FC73B79}"/>
              </a:ext>
            </a:extLst>
          </p:cNvPr>
          <p:cNvSpPr/>
          <p:nvPr/>
        </p:nvSpPr>
        <p:spPr>
          <a:xfrm>
            <a:off x="7315200" y="2161309"/>
            <a:ext cx="1366982" cy="397164"/>
          </a:xfrm>
          <a:prstGeom prst="ellipse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57581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878240C-9739-4FBC-422E-5075EC98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</a:rPr>
              <a:t>Installation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9A9A4F7-06E5-79A5-66EB-ABB472083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Mit dieser Meldung haben Sie die Registrierung geschafft.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Alle Dialoge </a:t>
            </a:r>
            <a:r>
              <a:rPr lang="de-DE" dirty="0" err="1">
                <a:solidFill>
                  <a:schemeClr val="bg1">
                    <a:lumMod val="85000"/>
                  </a:schemeClr>
                </a:solidFill>
              </a:rPr>
              <a:t>schliessen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/ beenden</a:t>
            </a: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Jetzt ist das Programm einsatzfähig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Beim Programmstart sollte es so im </a:t>
            </a:r>
            <a:r>
              <a:rPr lang="de-DE" dirty="0" err="1">
                <a:solidFill>
                  <a:schemeClr val="bg1">
                    <a:lumMod val="85000"/>
                  </a:schemeClr>
                </a:solidFill>
              </a:rPr>
              <a:t>Splashscreen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aussehen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7" name="Bildplatzhalter 6">
            <a:extLst>
              <a:ext uri="{FF2B5EF4-FFF2-40B4-BE49-F238E27FC236}">
                <a16:creationId xmlns:a16="http://schemas.microsoft.com/office/drawing/2014/main" id="{92955C6C-D636-3090-C84D-D5D6825EEFF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876589"/>
            <a:ext cx="4791744" cy="2162477"/>
          </a:xfr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9FC90FA7-B5C4-4639-4957-34844C1310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5099" y="3429000"/>
            <a:ext cx="5287113" cy="321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77906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489675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">
        <p159:morph option="byObject"/>
      </p:transition>
    </mc:Choice>
    <mc:Fallback>
      <p:transition spd="slow" advTm="2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2835B9-56ED-A1BD-46AD-99B44314C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solidFill>
                  <a:schemeClr val="bg1"/>
                </a:solidFill>
              </a:rPr>
              <a:t>Installation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8ABBB36-3F05-0ADD-DB4D-34698DEB4F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dirty="0">
                <a:solidFill>
                  <a:schemeClr val="bg1"/>
                </a:solidFill>
                <a:effectLst/>
              </a:rPr>
              <a:t>Registrierung</a:t>
            </a:r>
          </a:p>
          <a:p>
            <a:r>
              <a:rPr lang="de-DE" dirty="0">
                <a:solidFill>
                  <a:schemeClr val="bg1"/>
                </a:solidFill>
                <a:effectLst/>
              </a:rPr>
              <a:t>der Programme</a:t>
            </a:r>
          </a:p>
          <a:p>
            <a:r>
              <a:rPr lang="de-DE" dirty="0">
                <a:solidFill>
                  <a:schemeClr val="bg1"/>
                </a:solidFill>
                <a:effectLst/>
              </a:rPr>
              <a:t>von </a:t>
            </a:r>
          </a:p>
          <a:p>
            <a:r>
              <a:rPr lang="de-DE" dirty="0">
                <a:solidFill>
                  <a:schemeClr val="bg1"/>
                </a:solidFill>
                <a:effectLst/>
              </a:rPr>
              <a:t>ZollOffice-Export / Import / T2L</a:t>
            </a:r>
          </a:p>
          <a:p>
            <a:r>
              <a:rPr lang="de-DE" dirty="0" err="1">
                <a:solidFill>
                  <a:schemeClr val="bg1"/>
                </a:solidFill>
                <a:effectLst/>
              </a:rPr>
              <a:t>GefahrGut</a:t>
            </a:r>
            <a:r>
              <a:rPr lang="de-DE" dirty="0">
                <a:solidFill>
                  <a:schemeClr val="bg1"/>
                </a:solidFill>
                <a:effectLst/>
              </a:rPr>
              <a:t>, </a:t>
            </a:r>
            <a:r>
              <a:rPr lang="de-DE" dirty="0" err="1">
                <a:solidFill>
                  <a:schemeClr val="bg1"/>
                </a:solidFill>
                <a:effectLst/>
              </a:rPr>
              <a:t>FrachtBrief,SammelZoll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6835E59-ECAA-C751-C3EF-95C43B120AE0}"/>
              </a:ext>
            </a:extLst>
          </p:cNvPr>
          <p:cNvSpPr txBox="1"/>
          <p:nvPr/>
        </p:nvSpPr>
        <p:spPr>
          <a:xfrm>
            <a:off x="6357698" y="4127116"/>
            <a:ext cx="1236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92D050"/>
                </a:solidFill>
                <a:latin typeface="BATAVIA" panose="00000400000000000000" pitchFamily="2" charset="2"/>
              </a:rPr>
              <a:t>UGSo</a:t>
            </a:r>
          </a:p>
        </p:txBody>
      </p:sp>
    </p:spTree>
    <p:extLst>
      <p:ext uri="{BB962C8B-B14F-4D97-AF65-F5344CB8AC3E}">
        <p14:creationId xmlns:p14="http://schemas.microsoft.com/office/powerpoint/2010/main" val="15306097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F2F75C-A558-8EC3-3380-2713789AC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  <a:effectLst/>
              </a:rPr>
              <a:t>Wichtig Hinweis: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9767D0-4C9F-EADB-7F72-F8E3C9773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effectLst/>
              </a:rPr>
              <a:t>Sie haben z.B. 4 Lizenzen bestellt und erhalten, </a:t>
            </a:r>
            <a:br>
              <a:rPr lang="de-DE" dirty="0">
                <a:solidFill>
                  <a:schemeClr val="bg1"/>
                </a:solidFill>
                <a:effectLst/>
              </a:rPr>
            </a:br>
            <a:endParaRPr lang="de-DE" dirty="0">
              <a:solidFill>
                <a:schemeClr val="bg1"/>
              </a:solidFill>
              <a:effectLst/>
            </a:endParaRPr>
          </a:p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effectLst/>
              </a:rPr>
              <a:t>dann bedeutet daß, Sie könne die Lizenzen </a:t>
            </a:r>
          </a:p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effectLst/>
              </a:rPr>
              <a:t>z.B.</a:t>
            </a:r>
          </a:p>
          <a:p>
            <a:pPr algn="ctr"/>
            <a:r>
              <a:rPr lang="de-DE" dirty="0">
                <a:solidFill>
                  <a:schemeClr val="bg1"/>
                </a:solidFill>
                <a:effectLst/>
              </a:rPr>
              <a:t>mit 4 Benutzern auf 1 Rechner</a:t>
            </a:r>
            <a:br>
              <a:rPr lang="de-DE" dirty="0">
                <a:solidFill>
                  <a:schemeClr val="bg1"/>
                </a:solidFill>
                <a:effectLst/>
              </a:rPr>
            </a:br>
            <a:endParaRPr lang="de-DE" dirty="0">
              <a:solidFill>
                <a:schemeClr val="bg1"/>
              </a:solidFill>
              <a:effectLst/>
            </a:endParaRPr>
          </a:p>
          <a:p>
            <a:pPr algn="ctr"/>
            <a:r>
              <a:rPr lang="de-DE" dirty="0">
                <a:solidFill>
                  <a:schemeClr val="bg1"/>
                </a:solidFill>
                <a:effectLst/>
              </a:rPr>
              <a:t>mit 1 Benutzer auf 4 Rechnern</a:t>
            </a:r>
            <a:br>
              <a:rPr lang="de-DE" dirty="0">
                <a:solidFill>
                  <a:schemeClr val="bg1"/>
                </a:solidFill>
                <a:effectLst/>
              </a:rPr>
            </a:br>
            <a:endParaRPr lang="de-DE" dirty="0">
              <a:solidFill>
                <a:schemeClr val="bg1"/>
              </a:solidFill>
              <a:effectLst/>
            </a:endParaRPr>
          </a:p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effectLst/>
              </a:rPr>
              <a:t>einsetzen</a:t>
            </a:r>
            <a:br>
              <a:rPr lang="de-DE" dirty="0">
                <a:solidFill>
                  <a:schemeClr val="bg1"/>
                </a:solidFill>
                <a:effectLst/>
              </a:rPr>
            </a:b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90636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42DEA2-89B1-8A85-68A1-BA6935E83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7200" dirty="0">
                <a:solidFill>
                  <a:srgbClr val="92D050"/>
                </a:solidFill>
                <a:latin typeface="BATAVIA" panose="00000400000000000000" pitchFamily="2" charset="2"/>
              </a:rPr>
              <a:t>UGSo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A86FEC-D5D8-7C85-241D-240BD62DA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e-DE" dirty="0">
              <a:solidFill>
                <a:schemeClr val="bg1"/>
              </a:solidFill>
              <a:effectLst/>
            </a:endParaRPr>
          </a:p>
          <a:p>
            <a:pPr marL="0" indent="0" algn="ctr">
              <a:buNone/>
            </a:pPr>
            <a:endParaRPr lang="de-DE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de-DE" dirty="0">
              <a:solidFill>
                <a:schemeClr val="bg1"/>
              </a:solidFill>
              <a:effectLst/>
            </a:endParaRPr>
          </a:p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effectLst/>
              </a:rPr>
              <a:t>Bitte beachten Sie die folgenden Schritte, sie sind erforderlich für </a:t>
            </a:r>
          </a:p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effectLst/>
              </a:rPr>
              <a:t>jeden Arbeitsplatz wo die Lizenz eingesetzt werden soll.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23215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013B8D-574A-3CED-3E56-5E4772408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8730"/>
          </a:xfrm>
        </p:spPr>
        <p:txBody>
          <a:bodyPr>
            <a:noAutofit/>
          </a:bodyPr>
          <a:lstStyle/>
          <a:p>
            <a:pPr algn="ctr"/>
            <a:r>
              <a:rPr lang="de-DE" sz="1800" dirty="0">
                <a:solidFill>
                  <a:srgbClr val="FF0000"/>
                </a:solidFill>
                <a:effectLst/>
              </a:rPr>
              <a:t>ACHTUNG nicht als Admin starten</a:t>
            </a:r>
            <a:br>
              <a:rPr lang="de-DE" sz="1800" dirty="0">
                <a:solidFill>
                  <a:srgbClr val="FF0000"/>
                </a:solidFill>
                <a:effectLst/>
              </a:rPr>
            </a:br>
            <a:br>
              <a:rPr lang="de-DE" sz="1800" dirty="0">
                <a:solidFill>
                  <a:srgbClr val="FF0000"/>
                </a:solidFill>
                <a:effectLst/>
              </a:rPr>
            </a:br>
            <a:r>
              <a:rPr lang="de-DE" sz="1800" dirty="0">
                <a:solidFill>
                  <a:srgbClr val="FF0000"/>
                </a:solidFill>
                <a:effectLst/>
              </a:rPr>
              <a:t>sonst wird der Admin aus User eingetragen</a:t>
            </a:r>
            <a:endParaRPr lang="de-DE" sz="1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BBD569-A31F-F8B9-50E7-0ED2C8C9C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square" anchor="ctr" anchorCtr="0"/>
          <a:lstStyle/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effectLst/>
              </a:rPr>
              <a:t>Bitte starten Sie das entsprechende </a:t>
            </a:r>
            <a:r>
              <a:rPr lang="de-DE" dirty="0">
                <a:solidFill>
                  <a:srgbClr val="92D050"/>
                </a:solidFill>
                <a:effectLst/>
              </a:rPr>
              <a:t>Setup-Programm</a:t>
            </a:r>
            <a:r>
              <a:rPr lang="de-DE" dirty="0">
                <a:solidFill>
                  <a:schemeClr val="bg1"/>
                </a:solidFill>
                <a:effectLst/>
              </a:rPr>
              <a:t> (ZollOffice -- alle Versionen --, </a:t>
            </a:r>
            <a:r>
              <a:rPr lang="de-DE" dirty="0" err="1">
                <a:solidFill>
                  <a:schemeClr val="bg1"/>
                </a:solidFill>
                <a:effectLst/>
              </a:rPr>
              <a:t>FrachtBrief</a:t>
            </a:r>
            <a:r>
              <a:rPr lang="de-DE" dirty="0">
                <a:solidFill>
                  <a:schemeClr val="bg1"/>
                </a:solidFill>
                <a:effectLst/>
              </a:rPr>
              <a:t>, </a:t>
            </a:r>
            <a:r>
              <a:rPr lang="de-DE" dirty="0" err="1">
                <a:solidFill>
                  <a:schemeClr val="bg1"/>
                </a:solidFill>
                <a:effectLst/>
              </a:rPr>
              <a:t>GefahrGut</a:t>
            </a:r>
            <a:r>
              <a:rPr lang="de-DE" dirty="0">
                <a:solidFill>
                  <a:schemeClr val="bg1"/>
                </a:solidFill>
                <a:effectLst/>
              </a:rPr>
              <a:t>, </a:t>
            </a:r>
            <a:r>
              <a:rPr lang="de-DE" dirty="0" err="1">
                <a:solidFill>
                  <a:schemeClr val="bg1"/>
                </a:solidFill>
                <a:effectLst/>
              </a:rPr>
              <a:t>SammelZoll</a:t>
            </a:r>
            <a:r>
              <a:rPr lang="de-DE" dirty="0">
                <a:solidFill>
                  <a:schemeClr val="bg1"/>
                </a:solidFill>
                <a:effectLst/>
              </a:rPr>
              <a:t>) </a:t>
            </a:r>
          </a:p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effectLst/>
              </a:rPr>
              <a:t>unter dem User (der es später nutzen soll) und führen Sie die nachfolgenden Schritte aus </a:t>
            </a:r>
          </a:p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effectLst/>
              </a:rPr>
              <a:t>(Programm liest </a:t>
            </a:r>
            <a:r>
              <a:rPr lang="de-DE" dirty="0">
                <a:solidFill>
                  <a:srgbClr val="92D050"/>
                </a:solidFill>
                <a:effectLst/>
              </a:rPr>
              <a:t>Usernamen</a:t>
            </a:r>
            <a:r>
              <a:rPr lang="de-DE" dirty="0">
                <a:solidFill>
                  <a:schemeClr val="bg1"/>
                </a:solidFill>
                <a:effectLst/>
              </a:rPr>
              <a:t> und </a:t>
            </a:r>
            <a:r>
              <a:rPr lang="de-DE" dirty="0">
                <a:solidFill>
                  <a:srgbClr val="92D050"/>
                </a:solidFill>
                <a:effectLst/>
              </a:rPr>
              <a:t>Rechnernamen</a:t>
            </a:r>
            <a:r>
              <a:rPr lang="de-DE" dirty="0">
                <a:solidFill>
                  <a:schemeClr val="bg1"/>
                </a:solidFill>
                <a:effectLst/>
              </a:rPr>
              <a:t> aus Registry)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2574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878240C-9739-4FBC-422E-5075EC98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</a:rPr>
              <a:t>Installation</a:t>
            </a:r>
          </a:p>
        </p:txBody>
      </p:sp>
      <p:pic>
        <p:nvPicPr>
          <p:cNvPr id="8" name="Bildplatzhalter 7">
            <a:extLst>
              <a:ext uri="{FF2B5EF4-FFF2-40B4-BE49-F238E27FC236}">
                <a16:creationId xmlns:a16="http://schemas.microsoft.com/office/drawing/2014/main" id="{EC19DC3F-4A6C-6EC4-C5FB-4DD73D84231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" r="362"/>
          <a:stretch>
            <a:fillRect/>
          </a:stretch>
        </p:blipFill>
        <p:spPr/>
      </p:pic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9A9A4F7-06E5-79A5-66EB-ABB472083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Startfenster des Installationsprogramms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In den nachfolgenden Screens werden nur die wichtigsten Dialoge behandelt</a:t>
            </a:r>
          </a:p>
        </p:txBody>
      </p:sp>
    </p:spTree>
    <p:extLst>
      <p:ext uri="{BB962C8B-B14F-4D97-AF65-F5344CB8AC3E}">
        <p14:creationId xmlns:p14="http://schemas.microsoft.com/office/powerpoint/2010/main" val="28501898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878240C-9739-4FBC-422E-5075EC98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</a:rPr>
              <a:t>Installation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9A9A4F7-06E5-79A5-66EB-ABB472083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Pfadeinstellung</a:t>
            </a:r>
          </a:p>
        </p:txBody>
      </p:sp>
      <p:pic>
        <p:nvPicPr>
          <p:cNvPr id="7" name="Bildplatzhalter 6">
            <a:extLst>
              <a:ext uri="{FF2B5EF4-FFF2-40B4-BE49-F238E27FC236}">
                <a16:creationId xmlns:a16="http://schemas.microsoft.com/office/drawing/2014/main" id="{AE976DE8-3BC4-4D91-8918-0EF0599B441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" r="30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778730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878240C-9739-4FBC-422E-5075EC98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</a:rPr>
              <a:t>Installation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9A9A4F7-06E5-79A5-66EB-ABB472083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Benutzerauswahl (Standard)</a:t>
            </a:r>
          </a:p>
        </p:txBody>
      </p:sp>
      <p:pic>
        <p:nvPicPr>
          <p:cNvPr id="8" name="Bildplatzhalter 7">
            <a:extLst>
              <a:ext uri="{FF2B5EF4-FFF2-40B4-BE49-F238E27FC236}">
                <a16:creationId xmlns:a16="http://schemas.microsoft.com/office/drawing/2014/main" id="{C7FD2EF7-46E9-A992-C554-4197BE7C545A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" b="5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114406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878240C-9739-4FBC-422E-5075EC98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</a:rPr>
              <a:t>Installation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9A9A4F7-06E5-79A5-66EB-ABB472083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Lizenzauswahl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Installation als Update (Lizenz ist schon eingetragen) / Testversion auf NEIN klicken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Installation neu (Lizenzblatt vorhanden) auf JA klicken</a:t>
            </a:r>
          </a:p>
          <a:p>
            <a:endParaRPr lang="de-DE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7" name="Bildplatzhalter 6">
            <a:extLst>
              <a:ext uri="{FF2B5EF4-FFF2-40B4-BE49-F238E27FC236}">
                <a16:creationId xmlns:a16="http://schemas.microsoft.com/office/drawing/2014/main" id="{96081C70-B840-C177-6618-8C5691F6BCD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3524" y="2758113"/>
            <a:ext cx="4582164" cy="2410161"/>
          </a:xfrm>
        </p:spPr>
      </p:pic>
    </p:spTree>
    <p:extLst>
      <p:ext uri="{BB962C8B-B14F-4D97-AF65-F5344CB8AC3E}">
        <p14:creationId xmlns:p14="http://schemas.microsoft.com/office/powerpoint/2010/main" val="411884331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Microsoft Office PowerPoint</Application>
  <PresentationFormat>Breitbild</PresentationFormat>
  <Paragraphs>66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1" baseType="lpstr">
      <vt:lpstr>Arial</vt:lpstr>
      <vt:lpstr>BATAVIA</vt:lpstr>
      <vt:lpstr>Calibri</vt:lpstr>
      <vt:lpstr>Calibri Light</vt:lpstr>
      <vt:lpstr>Office</vt:lpstr>
      <vt:lpstr>PowerPoint-Präsentation</vt:lpstr>
      <vt:lpstr>Installation</vt:lpstr>
      <vt:lpstr>Wichtig Hinweis:</vt:lpstr>
      <vt:lpstr>UGSo</vt:lpstr>
      <vt:lpstr>ACHTUNG nicht als Admin starten  sonst wird der Admin aus User eingetragen</vt:lpstr>
      <vt:lpstr>Installation</vt:lpstr>
      <vt:lpstr>Installation</vt:lpstr>
      <vt:lpstr>Installation</vt:lpstr>
      <vt:lpstr>Installation</vt:lpstr>
      <vt:lpstr>Installation</vt:lpstr>
      <vt:lpstr>Installation</vt:lpstr>
      <vt:lpstr>Installation</vt:lpstr>
      <vt:lpstr>Installation</vt:lpstr>
      <vt:lpstr>Installation</vt:lpstr>
      <vt:lpstr>Installation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Uwe Grimm</dc:creator>
  <cp:lastModifiedBy>Uwe Grimm</cp:lastModifiedBy>
  <cp:revision>15</cp:revision>
  <dcterms:created xsi:type="dcterms:W3CDTF">2022-06-24T09:05:02Z</dcterms:created>
  <dcterms:modified xsi:type="dcterms:W3CDTF">2022-06-24T11:22:46Z</dcterms:modified>
</cp:coreProperties>
</file>